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D4E71-FBA2-4FA1-8E57-B334394CB494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C6EEA-6E0D-4ACA-96B6-E81DE6B2A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28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D4E71-FBA2-4FA1-8E57-B334394CB494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C6EEA-6E0D-4ACA-96B6-E81DE6B2A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590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D4E71-FBA2-4FA1-8E57-B334394CB494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C6EEA-6E0D-4ACA-96B6-E81DE6B2A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193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D4E71-FBA2-4FA1-8E57-B334394CB494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C6EEA-6E0D-4ACA-96B6-E81DE6B2A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467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D4E71-FBA2-4FA1-8E57-B334394CB494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C6EEA-6E0D-4ACA-96B6-E81DE6B2A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74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D4E71-FBA2-4FA1-8E57-B334394CB494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C6EEA-6E0D-4ACA-96B6-E81DE6B2A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256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D4E71-FBA2-4FA1-8E57-B334394CB494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C6EEA-6E0D-4ACA-96B6-E81DE6B2A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936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D4E71-FBA2-4FA1-8E57-B334394CB494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C6EEA-6E0D-4ACA-96B6-E81DE6B2A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516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D4E71-FBA2-4FA1-8E57-B334394CB494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C6EEA-6E0D-4ACA-96B6-E81DE6B2A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409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D4E71-FBA2-4FA1-8E57-B334394CB494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C6EEA-6E0D-4ACA-96B6-E81DE6B2A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67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D4E71-FBA2-4FA1-8E57-B334394CB494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C6EEA-6E0D-4ACA-96B6-E81DE6B2A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290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D4E71-FBA2-4FA1-8E57-B334394CB494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C6EEA-6E0D-4ACA-96B6-E81DE6B2A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629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Me </a:t>
            </a:r>
            <a:r>
              <a:rPr lang="en-US" dirty="0" err="1" smtClean="0">
                <a:solidFill>
                  <a:srgbClr val="7030A0"/>
                </a:solidFill>
              </a:rPr>
              <a:t>llamo</a:t>
            </a:r>
            <a:r>
              <a:rPr lang="en-US" dirty="0" smtClean="0">
                <a:solidFill>
                  <a:srgbClr val="7030A0"/>
                </a:solidFill>
              </a:rPr>
              <a:t> __________ </a:t>
            </a:r>
            <a:r>
              <a:rPr lang="en-US" dirty="0" err="1" smtClean="0">
                <a:solidFill>
                  <a:srgbClr val="7030A0"/>
                </a:solidFill>
              </a:rPr>
              <a:t>Clase</a:t>
            </a:r>
            <a:r>
              <a:rPr lang="en-US" dirty="0" smtClean="0">
                <a:solidFill>
                  <a:srgbClr val="7030A0"/>
                </a:solidFill>
              </a:rPr>
              <a:t> 7 IL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La </a:t>
            </a:r>
            <a:r>
              <a:rPr lang="en-US" dirty="0" err="1" smtClean="0">
                <a:solidFill>
                  <a:srgbClr val="7030A0"/>
                </a:solidFill>
              </a:rPr>
              <a:t>fecha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es</a:t>
            </a:r>
            <a:r>
              <a:rPr lang="en-US" dirty="0" smtClean="0">
                <a:solidFill>
                  <a:srgbClr val="7030A0"/>
                </a:solidFill>
              </a:rPr>
              <a:t> el 15 de </a:t>
            </a:r>
            <a:r>
              <a:rPr lang="en-US" dirty="0" err="1" smtClean="0">
                <a:solidFill>
                  <a:srgbClr val="7030A0"/>
                </a:solidFill>
              </a:rPr>
              <a:t>abril</a:t>
            </a:r>
            <a:r>
              <a:rPr lang="en-US" dirty="0" smtClean="0">
                <a:solidFill>
                  <a:srgbClr val="7030A0"/>
                </a:solidFill>
              </a:rPr>
              <a:t> del 2013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65237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# 71:  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Castilla España</a:t>
            </a:r>
          </a:p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Actividades:</a:t>
            </a:r>
          </a:p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Mirar el DVD, </a:t>
            </a:r>
            <a:r>
              <a:rPr lang="es-ES_tradnl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Rick </a:t>
            </a:r>
            <a:r>
              <a:rPr lang="es-ES_tradnl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Steves</a:t>
            </a:r>
            <a:r>
              <a:rPr lang="es-ES_tradnl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s-ES_tradnl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Spain</a:t>
            </a:r>
            <a:r>
              <a:rPr lang="es-ES_tradnl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Portugal (2000-2009)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Highlights</a:t>
            </a:r>
            <a:r>
              <a:rPr lang="es-ES_tradn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es-ES_tradnl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Castille</a:t>
            </a:r>
            <a:endParaRPr lang="es-ES_tradn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Tomar notas activas del DVD.</a:t>
            </a:r>
          </a:p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 # 70:</a:t>
            </a:r>
          </a:p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up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cities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es-ES_tradn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Castilla, España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covered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video and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least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interesting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facts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found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¡EN ESPAÑOL!</a:t>
            </a:r>
          </a:p>
          <a:p>
            <a:pPr marL="0" indent="0">
              <a:buNone/>
            </a:pPr>
            <a:endParaRPr lang="es-ES_tradnl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upload.wikimedia.org/wikipedia/commons/thumb/b/b5/Flag_of_Castilla_y_Le%C3%B3n.svg/600px-Flag_of_Castilla_y_Le%C3%B3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461000"/>
            <a:ext cx="20574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931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68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 Clase 7 IL La fecha es el 15 de abril del 2013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7 IL La fecha es el 15 de abril del 2013</dc:title>
  <dc:creator>Helen Zumaeta</dc:creator>
  <cp:lastModifiedBy>Helen Zumaeta</cp:lastModifiedBy>
  <cp:revision>3</cp:revision>
  <dcterms:created xsi:type="dcterms:W3CDTF">2013-04-12T19:38:04Z</dcterms:created>
  <dcterms:modified xsi:type="dcterms:W3CDTF">2013-04-12T19:44:39Z</dcterms:modified>
</cp:coreProperties>
</file>